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58" r:id="rId5"/>
    <p:sldId id="269" r:id="rId6"/>
    <p:sldId id="266" r:id="rId7"/>
    <p:sldId id="270" r:id="rId8"/>
    <p:sldId id="268" r:id="rId9"/>
    <p:sldId id="271" r:id="rId10"/>
    <p:sldId id="272" r:id="rId11"/>
    <p:sldId id="259" r:id="rId12"/>
    <p:sldId id="260" r:id="rId13"/>
    <p:sldId id="273" r:id="rId14"/>
    <p:sldId id="261" r:id="rId15"/>
    <p:sldId id="262" r:id="rId16"/>
    <p:sldId id="264" r:id="rId17"/>
    <p:sldId id="274" r:id="rId18"/>
    <p:sldId id="265"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D596421-263E-4C72-80F2-D50323029941}" type="datetimeFigureOut">
              <a:rPr lang="en-US"/>
              <a:pPr>
                <a:defRPr/>
              </a:pPr>
              <a:t>12/21/2011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EBB3F1-DB5C-4BAD-8B8B-061535A7857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ABB01A-4CF7-46C3-9DF8-C64E0A94573B}" type="datetimeFigureOut">
              <a:rPr lang="en-US"/>
              <a:pPr>
                <a:defRPr/>
              </a:pPr>
              <a:t>12/21/2011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767432-64F8-43FF-B086-0B121A7D574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52C86A-5E7C-49FC-89AF-63D3FC0D51B1}" type="datetimeFigureOut">
              <a:rPr lang="en-US"/>
              <a:pPr>
                <a:defRPr/>
              </a:pPr>
              <a:t>12/21/2011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8E9A00-D75E-45C4-8FA5-B8E9D423C3B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7B7A3C-C8F1-493C-B39C-8E7A0681BC34}" type="datetimeFigureOut">
              <a:rPr lang="en-US"/>
              <a:pPr>
                <a:defRPr/>
              </a:pPr>
              <a:t>12/21/2011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E40F40-26BE-4B34-89A7-35974B6BC3D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7D9D063-8A9E-4818-A98E-67E45CB49DC9}" type="datetimeFigureOut">
              <a:rPr lang="en-US"/>
              <a:pPr>
                <a:defRPr/>
              </a:pPr>
              <a:t>12/21/2011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243E41-748C-4E19-89C6-0F5EFE687F4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5669640-0219-4790-9C59-9056C85BDD73}" type="datetimeFigureOut">
              <a:rPr lang="en-US"/>
              <a:pPr>
                <a:defRPr/>
              </a:pPr>
              <a:t>12/21/2011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3B13AB2-1653-40B7-95AA-3647C6817C0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15F793A-E494-449D-89FF-F5A9C38D293E}" type="datetimeFigureOut">
              <a:rPr lang="en-US"/>
              <a:pPr>
                <a:defRPr/>
              </a:pPr>
              <a:t>12/21/2011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3B465FB-A5E5-48C0-B93C-9D4B40CC8D3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3E1288D-0EC0-4DFA-9636-B67DD94333C2}" type="datetimeFigureOut">
              <a:rPr lang="en-US"/>
              <a:pPr>
                <a:defRPr/>
              </a:pPr>
              <a:t>12/21/2011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B27F2EC-AADF-4622-BEF2-5AA1B55BA39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5B0AAC6-F330-446C-B8A8-3E9A04CB7B47}" type="datetimeFigureOut">
              <a:rPr lang="en-US"/>
              <a:pPr>
                <a:defRPr/>
              </a:pPr>
              <a:t>12/21/2011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E86791E-6F03-4859-8899-EFDED3C0C52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516F4E-604A-4F2E-A676-AE15BC9A69A9}" type="datetimeFigureOut">
              <a:rPr lang="en-US"/>
              <a:pPr>
                <a:defRPr/>
              </a:pPr>
              <a:t>12/21/2011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4FB063-CE2E-49FB-9C2C-6EC92278A4E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554329-9455-43E6-87CF-684C00457142}" type="datetimeFigureOut">
              <a:rPr lang="en-US"/>
              <a:pPr>
                <a:defRPr/>
              </a:pPr>
              <a:t>12/21/2011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DC53BA-14B3-4B6D-A133-152594D7BD8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FFFFFF"/>
                </a:solidFill>
                <a:ea typeface="ＭＳ Ｐゴシック" charset="-128"/>
                <a:cs typeface="Arial" pitchFamily="34" charset="0"/>
              </a:defRPr>
            </a:lvl1pPr>
          </a:lstStyle>
          <a:p>
            <a:pPr>
              <a:defRPr/>
            </a:pPr>
            <a:fld id="{4D56E250-EDE2-4347-9CC9-4D85B68437DF}" type="datetimeFigureOut">
              <a:rPr lang="en-US"/>
              <a:pPr>
                <a:defRPr/>
              </a:pPr>
              <a:t>12/21/2011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mn-ea"/>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FFFFFF"/>
                </a:solidFill>
                <a:ea typeface="ＭＳ Ｐゴシック" charset="-128"/>
                <a:cs typeface="Arial" pitchFamily="34" charset="0"/>
              </a:defRPr>
            </a:lvl1pPr>
          </a:lstStyle>
          <a:p>
            <a:pPr>
              <a:defRPr/>
            </a:pPr>
            <a:fld id="{EFD8C5EA-A0C7-4EE5-99F2-5FBED46DD9C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457200" y="1371600"/>
            <a:ext cx="7772400" cy="1470025"/>
          </a:xfrm>
        </p:spPr>
        <p:txBody>
          <a:bodyPr/>
          <a:lstStyle/>
          <a:p>
            <a:pPr algn="l" eaLnBrk="1" hangingPunct="1"/>
            <a:r>
              <a:rPr lang="en-US" b="1" dirty="0" smtClean="0">
                <a:latin typeface="+mn-lt"/>
                <a:ea typeface="ＭＳ Ｐゴシック" pitchFamily="34" charset="-128"/>
              </a:rPr>
              <a:t>Glossary: Some Illustrations</a:t>
            </a:r>
          </a:p>
        </p:txBody>
      </p:sp>
      <p:sp>
        <p:nvSpPr>
          <p:cNvPr id="3" name="Subtitle 2"/>
          <p:cNvSpPr>
            <a:spLocks noGrp="1"/>
          </p:cNvSpPr>
          <p:nvPr>
            <p:ph type="subTitle" idx="1"/>
          </p:nvPr>
        </p:nvSpPr>
        <p:spPr>
          <a:xfrm>
            <a:off x="457200" y="2743200"/>
            <a:ext cx="6400800" cy="1752600"/>
          </a:xfrm>
        </p:spPr>
        <p:txBody>
          <a:bodyPr rtlCol="0">
            <a:normAutofit/>
          </a:bodyPr>
          <a:lstStyle/>
          <a:p>
            <a:pPr algn="l" eaLnBrk="1" fontAlgn="auto" hangingPunct="1">
              <a:spcAft>
                <a:spcPts val="0"/>
              </a:spcAft>
              <a:defRPr/>
            </a:pPr>
            <a:r>
              <a:rPr lang="en-US" sz="3600" b="1" dirty="0" smtClean="0">
                <a:solidFill>
                  <a:schemeClr val="tx1"/>
                </a:solidFill>
                <a:ea typeface="+mn-ea"/>
                <a:cs typeface="+mn-cs"/>
              </a:rPr>
              <a:t>Chapter 2</a:t>
            </a:r>
            <a:endParaRPr lang="en-US" sz="3600" b="1" dirty="0">
              <a:solidFill>
                <a:schemeClr val="tx1"/>
              </a:solidFill>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2960"/>
            <a:ext cx="8229600" cy="1143000"/>
          </a:xfrm>
        </p:spPr>
        <p:txBody>
          <a:bodyPr/>
          <a:lstStyle/>
          <a:p>
            <a:pPr algn="l" eaLnBrk="1" hangingPunct="1">
              <a:defRPr/>
            </a:pPr>
            <a:r>
              <a:rPr lang="en-US" b="1" dirty="0" smtClean="0"/>
              <a:t>3) Copy signer finishes; indicates participants should </a:t>
            </a:r>
            <a:br>
              <a:rPr lang="en-US" b="1" dirty="0" smtClean="0"/>
            </a:br>
            <a:r>
              <a:rPr lang="en-US" b="1" dirty="0" smtClean="0"/>
              <a:t>look to instructor again.</a:t>
            </a:r>
            <a:endParaRPr lang="en-US" dirty="0"/>
          </a:p>
        </p:txBody>
      </p:sp>
      <p:pic>
        <p:nvPicPr>
          <p:cNvPr id="4" name="Picture 6" descr="20110309192340_1_Capture_7.jpg"/>
          <p:cNvPicPr>
            <a:picLocks noGrp="1" noChangeAspect="1"/>
          </p:cNvPicPr>
          <p:nvPr>
            <p:ph idx="1"/>
          </p:nvPr>
        </p:nvPicPr>
        <p:blipFill>
          <a:blip r:embed="rId2" cstate="print"/>
          <a:stretch>
            <a:fillRect/>
          </a:stretch>
        </p:blipFill>
        <p:spPr bwMode="auto">
          <a:xfrm>
            <a:off x="457200" y="2926080"/>
            <a:ext cx="6339840" cy="356616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l" eaLnBrk="1" hangingPunct="1"/>
            <a:r>
              <a:rPr lang="en-US" b="1" dirty="0" smtClean="0">
                <a:ea typeface="ＭＳ Ｐゴシック" pitchFamily="34" charset="-128"/>
              </a:rPr>
              <a:t>Communication Facilitator</a:t>
            </a:r>
          </a:p>
        </p:txBody>
      </p:sp>
      <p:pic>
        <p:nvPicPr>
          <p:cNvPr id="8195" name="Picture 2" descr="C:\Users\theresa\Desktop\Photos PPt NSSPPP\Com Interp\IMG_2049.JPG"/>
          <p:cNvPicPr>
            <a:picLocks noGrp="1" noChangeAspect="1" noChangeArrowheads="1"/>
          </p:cNvPicPr>
          <p:nvPr>
            <p:ph idx="1"/>
          </p:nvPr>
        </p:nvPicPr>
        <p:blipFill>
          <a:blip r:embed="rId2" cstate="print"/>
          <a:srcRect/>
          <a:stretch>
            <a:fillRect/>
          </a:stretch>
        </p:blipFill>
        <p:spPr>
          <a:xfrm>
            <a:off x="457200" y="1828800"/>
            <a:ext cx="3394075" cy="4525963"/>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196" name="Picture 3" descr="C:\Users\theresa\Desktop\Photos PPt NSSPPP\Com Interp\IMG_2052.JPG"/>
          <p:cNvPicPr>
            <a:picLocks noChangeAspect="1" noChangeArrowheads="1"/>
          </p:cNvPicPr>
          <p:nvPr/>
        </p:nvPicPr>
        <p:blipFill>
          <a:blip r:embed="rId3" cstate="print"/>
          <a:srcRect/>
          <a:stretch>
            <a:fillRect/>
          </a:stretch>
        </p:blipFill>
        <p:spPr bwMode="auto">
          <a:xfrm>
            <a:off x="4389120" y="1828800"/>
            <a:ext cx="3400425" cy="44958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l" eaLnBrk="1" hangingPunct="1"/>
            <a:r>
              <a:rPr lang="en-US" b="1" dirty="0" smtClean="0">
                <a:ea typeface="ＭＳ Ｐゴシック" pitchFamily="34" charset="-128"/>
              </a:rPr>
              <a:t>Large Print</a:t>
            </a:r>
          </a:p>
        </p:txBody>
      </p:sp>
      <p:sp>
        <p:nvSpPr>
          <p:cNvPr id="3" name="Content Placeholder 2"/>
          <p:cNvSpPr>
            <a:spLocks noGrp="1"/>
          </p:cNvSpPr>
          <p:nvPr>
            <p:ph sz="half" idx="1"/>
          </p:nvPr>
        </p:nvSpPr>
        <p:spPr>
          <a:xfrm>
            <a:off x="457200" y="1371600"/>
            <a:ext cx="8382000" cy="5181600"/>
          </a:xfrm>
        </p:spPr>
        <p:txBody>
          <a:bodyPr rtlCol="0">
            <a:normAutofit/>
          </a:bodyPr>
          <a:lstStyle/>
          <a:p>
            <a:pPr eaLnBrk="1" fontAlgn="auto" hangingPunct="1">
              <a:spcAft>
                <a:spcPts val="0"/>
              </a:spcAft>
              <a:buNone/>
              <a:defRPr/>
            </a:pPr>
            <a:r>
              <a:rPr lang="en-US" sz="3200" dirty="0" smtClean="0">
                <a:ea typeface="+mn-ea"/>
                <a:cs typeface="+mn-cs"/>
              </a:rPr>
              <a:t>Regular </a:t>
            </a:r>
            <a:r>
              <a:rPr lang="en-US" sz="3200" dirty="0" smtClean="0">
                <a:ea typeface="+mn-ea"/>
                <a:cs typeface="+mn-cs"/>
              </a:rPr>
              <a:t>Print</a:t>
            </a:r>
          </a:p>
          <a:p>
            <a:pPr eaLnBrk="1" fontAlgn="auto" hangingPunct="1">
              <a:spcAft>
                <a:spcPts val="0"/>
              </a:spcAft>
              <a:buNone/>
              <a:defRPr/>
            </a:pPr>
            <a:endParaRPr lang="en-US" sz="900" dirty="0" smtClean="0">
              <a:ea typeface="+mn-ea"/>
              <a:cs typeface="+mn-cs"/>
            </a:endParaRPr>
          </a:p>
          <a:p>
            <a:pPr eaLnBrk="1" fontAlgn="auto" hangingPunct="1">
              <a:spcAft>
                <a:spcPts val="0"/>
              </a:spcAft>
              <a:buNone/>
              <a:defRPr/>
            </a:pPr>
            <a:r>
              <a:rPr lang="en-US" sz="3200" b="1" dirty="0" smtClean="0">
                <a:latin typeface="+mj-lt"/>
                <a:ea typeface="+mn-ea"/>
                <a:cs typeface="+mn-cs"/>
              </a:rPr>
              <a:t>Large </a:t>
            </a:r>
            <a:r>
              <a:rPr lang="en-US" sz="3200" b="1" dirty="0" smtClean="0">
                <a:latin typeface="+mj-lt"/>
                <a:ea typeface="+mn-ea"/>
                <a:cs typeface="+mn-cs"/>
              </a:rPr>
              <a:t>Print</a:t>
            </a:r>
          </a:p>
          <a:p>
            <a:pPr eaLnBrk="1" fontAlgn="auto" hangingPunct="1">
              <a:spcAft>
                <a:spcPts val="0"/>
              </a:spcAft>
              <a:buNone/>
              <a:defRPr/>
            </a:pPr>
            <a:endParaRPr lang="en-US" sz="900" b="1" dirty="0" smtClean="0">
              <a:latin typeface="+mj-lt"/>
              <a:ea typeface="+mn-ea"/>
              <a:cs typeface="+mn-cs"/>
            </a:endParaRPr>
          </a:p>
          <a:p>
            <a:pPr eaLnBrk="1" fontAlgn="auto" hangingPunct="1">
              <a:spcAft>
                <a:spcPts val="0"/>
              </a:spcAft>
              <a:buNone/>
              <a:defRPr/>
            </a:pPr>
            <a:r>
              <a:rPr lang="en-US" sz="3200" b="1" dirty="0" smtClean="0">
                <a:latin typeface="+mj-lt"/>
                <a:ea typeface="+mn-ea"/>
                <a:cs typeface="+mn-cs"/>
              </a:rPr>
              <a:t>Note: </a:t>
            </a:r>
          </a:p>
          <a:p>
            <a:pPr lvl="1" eaLnBrk="1" fontAlgn="auto" hangingPunct="1">
              <a:spcAft>
                <a:spcPts val="0"/>
              </a:spcAft>
              <a:buFont typeface="Arial" pitchFamily="34" charset="0"/>
              <a:buChar char="•"/>
              <a:defRPr/>
            </a:pPr>
            <a:r>
              <a:rPr lang="en-US" sz="3200" b="1" dirty="0" smtClean="0">
                <a:latin typeface="+mj-lt"/>
                <a:ea typeface="+mn-ea"/>
              </a:rPr>
              <a:t>Font style (Arial)</a:t>
            </a:r>
          </a:p>
          <a:p>
            <a:pPr lvl="1" eaLnBrk="1" fontAlgn="auto" hangingPunct="1">
              <a:spcAft>
                <a:spcPts val="0"/>
              </a:spcAft>
              <a:buFont typeface="Arial" pitchFamily="34" charset="0"/>
              <a:buChar char="•"/>
              <a:defRPr/>
            </a:pPr>
            <a:r>
              <a:rPr lang="en-US" sz="3200" b="1" dirty="0" smtClean="0">
                <a:latin typeface="+mj-lt"/>
                <a:ea typeface="+mn-ea"/>
              </a:rPr>
              <a:t>Point size (16)</a:t>
            </a:r>
          </a:p>
          <a:p>
            <a:pPr lvl="1" eaLnBrk="1" fontAlgn="auto" hangingPunct="1">
              <a:spcAft>
                <a:spcPts val="0"/>
              </a:spcAft>
              <a:buFont typeface="Arial" pitchFamily="34" charset="0"/>
              <a:buChar char="•"/>
              <a:defRPr/>
            </a:pPr>
            <a:r>
              <a:rPr lang="en-US" sz="3200" b="1" dirty="0" smtClean="0">
                <a:latin typeface="+mj-lt"/>
                <a:ea typeface="+mn-ea"/>
              </a:rPr>
              <a:t>Bolded (</a:t>
            </a:r>
            <a:r>
              <a:rPr lang="en-US" sz="3200" b="1" u="sng" dirty="0" smtClean="0">
                <a:latin typeface="+mj-lt"/>
                <a:ea typeface="+mn-ea"/>
              </a:rPr>
              <a:t>not</a:t>
            </a:r>
            <a:r>
              <a:rPr lang="en-US" sz="3200" b="1" dirty="0" smtClean="0">
                <a:latin typeface="+mj-lt"/>
                <a:ea typeface="+mn-ea"/>
              </a:rPr>
              <a:t> Arial Bold</a:t>
            </a:r>
            <a:r>
              <a:rPr lang="en-US" sz="3200" b="1" dirty="0" smtClean="0">
                <a:latin typeface="+mj-lt"/>
                <a:ea typeface="+mn-ea"/>
              </a:rPr>
              <a:t>)</a:t>
            </a:r>
          </a:p>
          <a:p>
            <a:pPr lvl="1" eaLnBrk="1" fontAlgn="auto" hangingPunct="1">
              <a:spcAft>
                <a:spcPts val="0"/>
              </a:spcAft>
              <a:buNone/>
              <a:defRPr/>
            </a:pPr>
            <a:endParaRPr lang="en-US" sz="800" b="1" dirty="0" smtClean="0">
              <a:latin typeface="+mj-lt"/>
              <a:ea typeface="+mn-ea"/>
            </a:endParaRPr>
          </a:p>
          <a:p>
            <a:pPr eaLnBrk="1" fontAlgn="auto" hangingPunct="1">
              <a:spcAft>
                <a:spcPts val="0"/>
              </a:spcAft>
              <a:buNone/>
              <a:defRPr/>
            </a:pPr>
            <a:r>
              <a:rPr lang="en-US" sz="3200" b="1" dirty="0" smtClean="0">
                <a:ea typeface="+mn-ea"/>
                <a:cs typeface="+mn-cs"/>
              </a:rPr>
              <a:t>Writing with a black felt-tip pen or marker</a:t>
            </a:r>
            <a:endParaRPr lang="en-US" sz="3200" b="1" dirty="0">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ea typeface="ＭＳ Ｐゴシック" pitchFamily="34" charset="-128"/>
              </a:rPr>
              <a:t>Large Print, cont.</a:t>
            </a:r>
            <a:endParaRPr lang="en-US" dirty="0"/>
          </a:p>
        </p:txBody>
      </p:sp>
      <p:pic>
        <p:nvPicPr>
          <p:cNvPr id="4" name="Content Placeholder 4" descr="IMG_6226.JPG"/>
          <p:cNvPicPr>
            <a:picLocks noGrp="1" noChangeAspect="1"/>
          </p:cNvPicPr>
          <p:nvPr>
            <p:ph idx="1"/>
          </p:nvPr>
        </p:nvPicPr>
        <p:blipFill>
          <a:blip r:embed="rId2" cstate="print">
            <a:lum bright="10000" contrast="10000"/>
          </a:blip>
          <a:stretch>
            <a:fillRect/>
          </a:stretch>
        </p:blipFill>
        <p:spPr>
          <a:xfrm>
            <a:off x="457200" y="1828800"/>
            <a:ext cx="6019800" cy="451485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l" eaLnBrk="1" hangingPunct="1"/>
            <a:r>
              <a:rPr lang="en-US" b="1" dirty="0" smtClean="0">
                <a:ea typeface="ＭＳ Ｐゴシック" pitchFamily="34" charset="-128"/>
              </a:rPr>
              <a:t>Tactile - Tactual</a:t>
            </a:r>
          </a:p>
        </p:txBody>
      </p:sp>
      <p:sp>
        <p:nvSpPr>
          <p:cNvPr id="10243" name="Text Placeholder 3"/>
          <p:cNvSpPr>
            <a:spLocks noGrp="1"/>
          </p:cNvSpPr>
          <p:nvPr>
            <p:ph type="body" idx="1"/>
          </p:nvPr>
        </p:nvSpPr>
        <p:spPr>
          <a:xfrm>
            <a:off x="457200" y="1371600"/>
            <a:ext cx="4040188" cy="639762"/>
          </a:xfrm>
        </p:spPr>
        <p:txBody>
          <a:bodyPr/>
          <a:lstStyle/>
          <a:p>
            <a:pPr eaLnBrk="1" hangingPunct="1"/>
            <a:r>
              <a:rPr lang="en-US" sz="3200" dirty="0" smtClean="0">
                <a:ea typeface="ＭＳ Ｐゴシック" pitchFamily="34" charset="-128"/>
              </a:rPr>
              <a:t>Tactile Map</a:t>
            </a:r>
          </a:p>
        </p:txBody>
      </p:sp>
      <p:pic>
        <p:nvPicPr>
          <p:cNvPr id="10244" name="Content Placeholder 7" descr="IMG_4635.JPG"/>
          <p:cNvPicPr>
            <a:picLocks noGrp="1" noChangeAspect="1"/>
          </p:cNvPicPr>
          <p:nvPr>
            <p:ph sz="half" idx="2"/>
          </p:nvPr>
        </p:nvPicPr>
        <p:blipFill>
          <a:blip r:embed="rId2" cstate="print"/>
          <a:srcRect l="6194" t="8084" r="5746" b="13043"/>
          <a:stretch>
            <a:fillRect/>
          </a:stretch>
        </p:blipFill>
        <p:spPr>
          <a:xfrm>
            <a:off x="457200" y="2468880"/>
            <a:ext cx="4470400" cy="35814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245" name="Text Placeholder 5"/>
          <p:cNvSpPr>
            <a:spLocks noGrp="1"/>
          </p:cNvSpPr>
          <p:nvPr>
            <p:ph type="body" sz="quarter" idx="3"/>
          </p:nvPr>
        </p:nvSpPr>
        <p:spPr>
          <a:xfrm>
            <a:off x="5303520" y="1371600"/>
            <a:ext cx="4041775" cy="639763"/>
          </a:xfrm>
        </p:spPr>
        <p:txBody>
          <a:bodyPr/>
          <a:lstStyle/>
          <a:p>
            <a:pPr eaLnBrk="1" hangingPunct="1"/>
            <a:r>
              <a:rPr lang="en-US" sz="3200" dirty="0" smtClean="0">
                <a:ea typeface="ＭＳ Ｐゴシック" pitchFamily="34" charset="-128"/>
              </a:rPr>
              <a:t>Tactual – signing</a:t>
            </a:r>
          </a:p>
        </p:txBody>
      </p:sp>
      <p:pic>
        <p:nvPicPr>
          <p:cNvPr id="10246" name="Content Placeholder 8" descr="31341_390192307604_283767992604_4064663_329895_n.jpg"/>
          <p:cNvPicPr>
            <a:picLocks noGrp="1" noChangeAspect="1"/>
          </p:cNvPicPr>
          <p:nvPr>
            <p:ph sz="quarter" idx="4"/>
          </p:nvPr>
        </p:nvPicPr>
        <p:blipFill>
          <a:blip r:embed="rId3" cstate="print"/>
          <a:srcRect r="9100"/>
          <a:stretch>
            <a:fillRect/>
          </a:stretch>
        </p:blipFill>
        <p:spPr>
          <a:xfrm>
            <a:off x="5410200" y="2468880"/>
            <a:ext cx="3276600" cy="3576638"/>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6"/>
          <p:cNvSpPr>
            <a:spLocks noGrp="1"/>
          </p:cNvSpPr>
          <p:nvPr>
            <p:ph type="title"/>
          </p:nvPr>
        </p:nvSpPr>
        <p:spPr/>
        <p:txBody>
          <a:bodyPr/>
          <a:lstStyle/>
          <a:p>
            <a:pPr algn="l" eaLnBrk="1" hangingPunct="1"/>
            <a:r>
              <a:rPr lang="en-US" b="1" dirty="0" smtClean="0">
                <a:ea typeface="ＭＳ Ｐゴシック" pitchFamily="34" charset="-128"/>
              </a:rPr>
              <a:t>Deaf-Blind Communicator</a:t>
            </a:r>
          </a:p>
        </p:txBody>
      </p:sp>
      <p:pic>
        <p:nvPicPr>
          <p:cNvPr id="11267" name="Content Placeholder 8" descr="IMG_2618.JPG"/>
          <p:cNvPicPr>
            <a:picLocks noGrp="1" noChangeAspect="1"/>
          </p:cNvPicPr>
          <p:nvPr>
            <p:ph idx="1"/>
          </p:nvPr>
        </p:nvPicPr>
        <p:blipFill>
          <a:blip r:embed="rId2" cstate="print"/>
          <a:srcRect l="12239" t="18520" r="16908" b="4782"/>
          <a:stretch>
            <a:fillRect/>
          </a:stretch>
        </p:blipFill>
        <p:spPr>
          <a:xfrm>
            <a:off x="457200" y="1645920"/>
            <a:ext cx="5105400" cy="4757738"/>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l" eaLnBrk="1" hangingPunct="1"/>
            <a:r>
              <a:rPr lang="en-US" b="1" dirty="0" smtClean="0">
                <a:ea typeface="ＭＳ Ｐゴシック" pitchFamily="34" charset="-128"/>
              </a:rPr>
              <a:t>Video Phone (VP)</a:t>
            </a:r>
          </a:p>
        </p:txBody>
      </p:sp>
      <p:sp>
        <p:nvSpPr>
          <p:cNvPr id="12291" name="Content Placeholder 3"/>
          <p:cNvSpPr>
            <a:spLocks noGrp="1"/>
          </p:cNvSpPr>
          <p:nvPr>
            <p:ph sz="half" idx="1"/>
          </p:nvPr>
        </p:nvSpPr>
        <p:spPr>
          <a:xfrm>
            <a:off x="91440" y="1371600"/>
            <a:ext cx="8442960" cy="4525963"/>
          </a:xfrm>
        </p:spPr>
        <p:txBody>
          <a:bodyPr/>
          <a:lstStyle/>
          <a:p>
            <a:pPr eaLnBrk="1" hangingPunct="1">
              <a:buNone/>
            </a:pPr>
            <a:r>
              <a:rPr lang="en-US" sz="3200" b="1" dirty="0" smtClean="0">
                <a:ea typeface="ＭＳ Ｐゴシック" pitchFamily="34" charset="-128"/>
              </a:rPr>
              <a:t>	Any device connected to the Internet with a high speed connection and a camera.  Includes desk-top computers, laptop computers,</a:t>
            </a:r>
            <a:r>
              <a:rPr lang="en-US" sz="2000" b="1" dirty="0" smtClean="0">
                <a:ea typeface="ＭＳ Ｐゴシック" pitchFamily="34" charset="-128"/>
              </a:rPr>
              <a:t> </a:t>
            </a:r>
            <a:r>
              <a:rPr lang="en-US" sz="3200" b="1" dirty="0" smtClean="0">
                <a:ea typeface="ＭＳ Ｐゴシック" pitchFamily="34" charset="-128"/>
              </a:rPr>
              <a:t>tablets</a:t>
            </a:r>
            <a:r>
              <a:rPr lang="en-US" sz="2000" b="1" dirty="0" smtClean="0">
                <a:ea typeface="ＭＳ Ｐゴシック" pitchFamily="34" charset="-128"/>
              </a:rPr>
              <a:t> </a:t>
            </a:r>
            <a:r>
              <a:rPr lang="en-US" sz="3200" b="1" dirty="0" smtClean="0">
                <a:ea typeface="ＭＳ Ｐゴシック" pitchFamily="34" charset="-128"/>
              </a:rPr>
              <a:t>(</a:t>
            </a:r>
            <a:r>
              <a:rPr lang="en-US" sz="3200" b="1" dirty="0" err="1" smtClean="0">
                <a:ea typeface="ＭＳ Ｐゴシック" pitchFamily="34" charset="-128"/>
              </a:rPr>
              <a:t>iPads</a:t>
            </a:r>
            <a:r>
              <a:rPr lang="en-US" sz="3200" b="1" dirty="0" smtClean="0">
                <a:ea typeface="ＭＳ Ｐゴシック" pitchFamily="34" charset="-128"/>
              </a:rPr>
              <a:t>)</a:t>
            </a:r>
            <a:r>
              <a:rPr lang="en-US" sz="2000" b="1" dirty="0" smtClean="0">
                <a:ea typeface="ＭＳ Ｐゴシック" pitchFamily="34" charset="-128"/>
              </a:rPr>
              <a:t> </a:t>
            </a:r>
            <a:r>
              <a:rPr lang="en-US" sz="3200" b="1" dirty="0" smtClean="0">
                <a:ea typeface="ＭＳ Ｐゴシック" pitchFamily="34" charset="-128"/>
              </a:rPr>
              <a:t>and</a:t>
            </a:r>
            <a:r>
              <a:rPr lang="en-US" sz="2000" b="1" dirty="0" smtClean="0">
                <a:ea typeface="ＭＳ Ｐゴシック" pitchFamily="34" charset="-128"/>
              </a:rPr>
              <a:t> </a:t>
            </a:r>
            <a:r>
              <a:rPr lang="en-US" sz="3200" b="1" dirty="0" smtClean="0">
                <a:ea typeface="ＭＳ Ｐゴシック" pitchFamily="34" charset="-128"/>
              </a:rPr>
              <a:t>smart</a:t>
            </a:r>
            <a:r>
              <a:rPr lang="en-US" sz="2000" b="1" dirty="0" smtClean="0">
                <a:ea typeface="ＭＳ Ｐゴシック" pitchFamily="34" charset="-128"/>
              </a:rPr>
              <a:t> </a:t>
            </a:r>
            <a:r>
              <a:rPr lang="en-US" sz="3200" b="1" dirty="0" smtClean="0">
                <a:ea typeface="ＭＳ Ｐゴシック" pitchFamily="34" charset="-128"/>
              </a:rPr>
              <a:t>phones.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ea typeface="ＭＳ Ｐゴシック" pitchFamily="34" charset="-128"/>
              </a:rPr>
              <a:t>Video Phone (VP), cont.</a:t>
            </a:r>
            <a:endParaRPr lang="en-US" dirty="0"/>
          </a:p>
        </p:txBody>
      </p:sp>
      <p:pic>
        <p:nvPicPr>
          <p:cNvPr id="4" name="Content Placeholder 5" descr="Mobile-phone-for-deaf.jpg"/>
          <p:cNvPicPr>
            <a:picLocks noGrp="1" noChangeAspect="1"/>
          </p:cNvPicPr>
          <p:nvPr>
            <p:ph idx="1"/>
          </p:nvPr>
        </p:nvPicPr>
        <p:blipFill>
          <a:blip r:embed="rId2" cstate="print"/>
          <a:srcRect l="4404" r="1257" b="98"/>
          <a:stretch>
            <a:fillRect/>
          </a:stretch>
        </p:blipFill>
        <p:spPr>
          <a:xfrm>
            <a:off x="457200" y="1600200"/>
            <a:ext cx="6781800" cy="4763868"/>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l" eaLnBrk="1" hangingPunct="1"/>
            <a:r>
              <a:rPr lang="en-US" b="1" dirty="0" smtClean="0">
                <a:ea typeface="ＭＳ Ｐゴシック" pitchFamily="34" charset="-128"/>
              </a:rPr>
              <a:t>Video Relay Service (VRS)</a:t>
            </a:r>
          </a:p>
        </p:txBody>
      </p:sp>
      <p:sp>
        <p:nvSpPr>
          <p:cNvPr id="13315" name="Content Placeholder 2"/>
          <p:cNvSpPr>
            <a:spLocks noGrp="1"/>
          </p:cNvSpPr>
          <p:nvPr>
            <p:ph sz="half" idx="1"/>
          </p:nvPr>
        </p:nvSpPr>
        <p:spPr>
          <a:xfrm>
            <a:off x="91440" y="1371600"/>
            <a:ext cx="8534400" cy="4525963"/>
          </a:xfrm>
        </p:spPr>
        <p:txBody>
          <a:bodyPr/>
          <a:lstStyle/>
          <a:p>
            <a:pPr eaLnBrk="1" hangingPunct="1">
              <a:buNone/>
            </a:pPr>
            <a:r>
              <a:rPr lang="en-US" sz="3200" b="1" dirty="0" smtClean="0">
                <a:ea typeface="ＭＳ Ｐゴシック" pitchFamily="34" charset="-128"/>
              </a:rPr>
              <a:t>	Three-way relayed call from a deaf person through an interpreter to a non-signer (hearing person).</a:t>
            </a:r>
          </a:p>
        </p:txBody>
      </p:sp>
      <p:pic>
        <p:nvPicPr>
          <p:cNvPr id="13316" name="Content Placeholder 4" descr="VRS_Training025_edit.jpg"/>
          <p:cNvPicPr>
            <a:picLocks noGrp="1" noChangeAspect="1"/>
          </p:cNvPicPr>
          <p:nvPr>
            <p:ph sz="half" idx="2"/>
          </p:nvPr>
        </p:nvPicPr>
        <p:blipFill>
          <a:blip r:embed="rId2" cstate="print"/>
          <a:srcRect l="5870"/>
          <a:stretch>
            <a:fillRect/>
          </a:stretch>
        </p:blipFill>
        <p:spPr>
          <a:xfrm>
            <a:off x="457200" y="3352800"/>
            <a:ext cx="4144447" cy="31242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p:nvPr>
        </p:nvSpPr>
        <p:spPr/>
        <p:txBody>
          <a:bodyPr/>
          <a:lstStyle/>
          <a:p>
            <a:pPr algn="l" eaLnBrk="1" hangingPunct="1"/>
            <a:r>
              <a:rPr lang="en-US" b="1" smtClean="0">
                <a:ea typeface="ＭＳ Ｐゴシック" pitchFamily="34" charset="-128"/>
              </a:rPr>
              <a:t>Assistive Listening Device</a:t>
            </a:r>
          </a:p>
        </p:txBody>
      </p:sp>
      <p:pic>
        <p:nvPicPr>
          <p:cNvPr id="3075" name="Picture 4" descr="20110901163355 Fm System_Capture.jpg"/>
          <p:cNvPicPr>
            <a:picLocks noChangeAspect="1"/>
          </p:cNvPicPr>
          <p:nvPr/>
        </p:nvPicPr>
        <p:blipFill>
          <a:blip r:embed="rId2" cstate="print"/>
          <a:srcRect r="23334"/>
          <a:stretch>
            <a:fillRect/>
          </a:stretch>
        </p:blipFill>
        <p:spPr bwMode="auto">
          <a:xfrm>
            <a:off x="457200" y="1483414"/>
            <a:ext cx="6858000" cy="5031685"/>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gn="l" eaLnBrk="1" hangingPunct="1"/>
            <a:r>
              <a:rPr lang="en-US" b="1" dirty="0" smtClean="0">
                <a:ea typeface="ＭＳ Ｐゴシック" pitchFamily="34" charset="-128"/>
              </a:rPr>
              <a:t>The FM Kit</a:t>
            </a:r>
          </a:p>
        </p:txBody>
      </p:sp>
      <p:pic>
        <p:nvPicPr>
          <p:cNvPr id="4099" name="Content Placeholder 3" descr="20110901163355 Fm System_Capture_1.jpg"/>
          <p:cNvPicPr>
            <a:picLocks noGrp="1" noChangeAspect="1"/>
          </p:cNvPicPr>
          <p:nvPr>
            <p:ph idx="1"/>
          </p:nvPr>
        </p:nvPicPr>
        <p:blipFill>
          <a:blip r:embed="rId2" cstate="print"/>
          <a:srcRect l="26324" t="15154" r="35794" b="12453"/>
          <a:stretch>
            <a:fillRect/>
          </a:stretch>
        </p:blipFill>
        <p:spPr>
          <a:xfrm>
            <a:off x="457200" y="1737360"/>
            <a:ext cx="2514600" cy="27432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00" name="Picture 4" descr="20110901163355 Fm System_Capture_7.jpg"/>
          <p:cNvPicPr>
            <a:picLocks noChangeAspect="1"/>
          </p:cNvPicPr>
          <p:nvPr/>
        </p:nvPicPr>
        <p:blipFill>
          <a:blip r:embed="rId3" cstate="print"/>
          <a:srcRect l="31567" t="20152" r="31229" b="18111"/>
          <a:stretch>
            <a:fillRect/>
          </a:stretch>
        </p:blipFill>
        <p:spPr bwMode="auto">
          <a:xfrm>
            <a:off x="6126480" y="1737360"/>
            <a:ext cx="2508250" cy="27432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01" name="Picture 5" descr="20110901163355 Fm System_Capture_5.jpg"/>
          <p:cNvPicPr>
            <a:picLocks noChangeAspect="1"/>
          </p:cNvPicPr>
          <p:nvPr/>
        </p:nvPicPr>
        <p:blipFill>
          <a:blip r:embed="rId4" cstate="print"/>
          <a:srcRect l="58937" t="926" r="307" b="12038"/>
          <a:stretch>
            <a:fillRect/>
          </a:stretch>
        </p:blipFill>
        <p:spPr bwMode="auto">
          <a:xfrm>
            <a:off x="3383280" y="1737360"/>
            <a:ext cx="2362200" cy="27432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rtlCol="0">
            <a:noAutofit/>
          </a:bodyPr>
          <a:lstStyle/>
          <a:p>
            <a:pPr algn="l" eaLnBrk="1" fontAlgn="auto" hangingPunct="1">
              <a:spcAft>
                <a:spcPts val="0"/>
              </a:spcAft>
              <a:defRPr/>
            </a:pPr>
            <a:r>
              <a:rPr lang="en-US" b="1" dirty="0" smtClean="0">
                <a:ea typeface="+mj-ea"/>
                <a:cs typeface="+mj-cs"/>
              </a:rPr>
              <a:t>Blind, Partially Sighted, </a:t>
            </a:r>
            <a:br>
              <a:rPr lang="en-US" b="1" dirty="0" smtClean="0">
                <a:ea typeface="+mj-ea"/>
                <a:cs typeface="+mj-cs"/>
              </a:rPr>
            </a:br>
            <a:r>
              <a:rPr lang="en-US" b="1" dirty="0" smtClean="0">
                <a:ea typeface="+mj-ea"/>
                <a:cs typeface="+mj-cs"/>
              </a:rPr>
              <a:t>or Visually Impaired</a:t>
            </a:r>
            <a:endParaRPr lang="en-US" b="1" dirty="0">
              <a:ea typeface="+mj-ea"/>
              <a:cs typeface="+mj-cs"/>
            </a:endParaRPr>
          </a:p>
        </p:txBody>
      </p:sp>
      <p:sp>
        <p:nvSpPr>
          <p:cNvPr id="5123" name="Text Placeholder 3"/>
          <p:cNvSpPr>
            <a:spLocks noGrp="1"/>
          </p:cNvSpPr>
          <p:nvPr>
            <p:ph type="body" idx="1"/>
          </p:nvPr>
        </p:nvSpPr>
        <p:spPr>
          <a:xfrm>
            <a:off x="457200" y="1737360"/>
            <a:ext cx="6781800" cy="639763"/>
          </a:xfrm>
        </p:spPr>
        <p:txBody>
          <a:bodyPr/>
          <a:lstStyle/>
          <a:p>
            <a:pPr eaLnBrk="1" hangingPunct="1"/>
            <a:r>
              <a:rPr lang="en-US" sz="3200" dirty="0" smtClean="0">
                <a:ea typeface="ＭＳ Ｐゴシック" pitchFamily="34" charset="-128"/>
              </a:rPr>
              <a:t>Poor Acuity (blurry vision)</a:t>
            </a:r>
          </a:p>
        </p:txBody>
      </p:sp>
      <p:pic>
        <p:nvPicPr>
          <p:cNvPr id="5124" name="Content Placeholder 7" descr="IMG_5569.JPG"/>
          <p:cNvPicPr>
            <a:picLocks noGrp="1" noChangeAspect="1"/>
          </p:cNvPicPr>
          <p:nvPr>
            <p:ph sz="half" idx="2"/>
          </p:nvPr>
        </p:nvPicPr>
        <p:blipFill>
          <a:blip r:embed="rId2" cstate="print"/>
          <a:srcRect/>
          <a:stretch>
            <a:fillRect/>
          </a:stretch>
        </p:blipFill>
        <p:spPr>
          <a:xfrm>
            <a:off x="457200" y="2743200"/>
            <a:ext cx="3931920" cy="22860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6" name="Content Placeholder 8" descr="IMG_5567.JPG"/>
          <p:cNvPicPr>
            <a:picLocks noGrp="1" noChangeAspect="1"/>
          </p:cNvPicPr>
          <p:nvPr>
            <p:ph sz="quarter" idx="4"/>
          </p:nvPr>
        </p:nvPicPr>
        <p:blipFill>
          <a:blip r:embed="rId3" cstate="print"/>
          <a:srcRect/>
          <a:stretch>
            <a:fillRect/>
          </a:stretch>
        </p:blipFill>
        <p:spPr>
          <a:xfrm>
            <a:off x="4754880" y="2743200"/>
            <a:ext cx="3780692" cy="22860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algn="l"/>
            <a:r>
              <a:rPr lang="en-US" b="1" dirty="0" smtClean="0"/>
              <a:t>Blind, Partially Sighted, </a:t>
            </a:r>
            <a:br>
              <a:rPr lang="en-US" b="1" dirty="0" smtClean="0"/>
            </a:br>
            <a:r>
              <a:rPr lang="en-US" b="1" dirty="0" smtClean="0"/>
              <a:t>or Visually Impaired, cont.</a:t>
            </a:r>
            <a:endParaRPr lang="en-US" dirty="0"/>
          </a:p>
        </p:txBody>
      </p:sp>
      <p:sp>
        <p:nvSpPr>
          <p:cNvPr id="3" name="Content Placeholder 2"/>
          <p:cNvSpPr>
            <a:spLocks noGrp="1"/>
          </p:cNvSpPr>
          <p:nvPr>
            <p:ph idx="1"/>
          </p:nvPr>
        </p:nvSpPr>
        <p:spPr>
          <a:xfrm>
            <a:off x="457200" y="1737360"/>
            <a:ext cx="8229600" cy="4525963"/>
          </a:xfrm>
        </p:spPr>
        <p:txBody>
          <a:bodyPr/>
          <a:lstStyle/>
          <a:p>
            <a:pPr>
              <a:buNone/>
            </a:pPr>
            <a:r>
              <a:rPr lang="en-US" b="1" dirty="0" smtClean="0">
                <a:ea typeface="ＭＳ Ｐゴシック" pitchFamily="34" charset="-128"/>
              </a:rPr>
              <a:t>Reduced Field (tunnel vision)</a:t>
            </a:r>
          </a:p>
          <a:p>
            <a:pPr>
              <a:buNone/>
            </a:pPr>
            <a:endParaRPr lang="en-US" b="1" dirty="0"/>
          </a:p>
        </p:txBody>
      </p:sp>
      <p:pic>
        <p:nvPicPr>
          <p:cNvPr id="4" name="Picture 9" descr="IMG_5476.JPG"/>
          <p:cNvPicPr>
            <a:picLocks noChangeAspect="1"/>
          </p:cNvPicPr>
          <p:nvPr/>
        </p:nvPicPr>
        <p:blipFill>
          <a:blip r:embed="rId2" cstate="print"/>
          <a:srcRect l="8333" t="10001" r="4167" b="10001"/>
          <a:stretch>
            <a:fillRect/>
          </a:stretch>
        </p:blipFill>
        <p:spPr bwMode="auto">
          <a:xfrm>
            <a:off x="457200" y="2743200"/>
            <a:ext cx="4023360" cy="2286002"/>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10" descr="IMG_5477.JPG"/>
          <p:cNvPicPr>
            <a:picLocks noChangeAspect="1"/>
          </p:cNvPicPr>
          <p:nvPr/>
        </p:nvPicPr>
        <p:blipFill>
          <a:blip r:embed="rId3" cstate="print"/>
          <a:srcRect l="18333" t="5556" r="21667" b="20000"/>
          <a:stretch>
            <a:fillRect/>
          </a:stretch>
        </p:blipFill>
        <p:spPr bwMode="auto">
          <a:xfrm>
            <a:off x="4846320" y="2743200"/>
            <a:ext cx="3862426" cy="22860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6"/>
          <p:cNvSpPr>
            <a:spLocks noGrp="1"/>
          </p:cNvSpPr>
          <p:nvPr>
            <p:ph type="title"/>
          </p:nvPr>
        </p:nvSpPr>
        <p:spPr/>
        <p:txBody>
          <a:bodyPr/>
          <a:lstStyle/>
          <a:p>
            <a:pPr algn="l" eaLnBrk="1" hangingPunct="1"/>
            <a:r>
              <a:rPr lang="en-US" b="1" dirty="0" smtClean="0">
                <a:latin typeface="+mn-lt"/>
                <a:ea typeface="ＭＳ Ｐゴシック" pitchFamily="34" charset="-128"/>
              </a:rPr>
              <a:t>Copy Interpreter </a:t>
            </a:r>
          </a:p>
        </p:txBody>
      </p:sp>
      <p:sp>
        <p:nvSpPr>
          <p:cNvPr id="6147" name="Content Placeholder 7"/>
          <p:cNvSpPr>
            <a:spLocks noGrp="1"/>
          </p:cNvSpPr>
          <p:nvPr>
            <p:ph sz="half" idx="1"/>
          </p:nvPr>
        </p:nvSpPr>
        <p:spPr>
          <a:xfrm>
            <a:off x="457200" y="1371600"/>
            <a:ext cx="8305800" cy="4525963"/>
          </a:xfrm>
        </p:spPr>
        <p:txBody>
          <a:bodyPr/>
          <a:lstStyle/>
          <a:p>
            <a:pPr eaLnBrk="1" hangingPunct="1"/>
            <a:r>
              <a:rPr lang="en-US" sz="3200" b="1" dirty="0" smtClean="0">
                <a:ea typeface="ＭＳ Ｐゴシック" pitchFamily="34" charset="-128"/>
              </a:rPr>
              <a:t>The </a:t>
            </a:r>
            <a:r>
              <a:rPr lang="ja-JP" altLang="en-US" sz="3200" b="1" smtClean="0">
                <a:ea typeface="ＭＳ Ｐゴシック" pitchFamily="34" charset="-128"/>
              </a:rPr>
              <a:t>‘</a:t>
            </a:r>
            <a:r>
              <a:rPr lang="en-US" altLang="ja-JP" sz="3200" b="1" dirty="0" smtClean="0">
                <a:ea typeface="ＭＳ Ｐゴシック" pitchFamily="34" charset="-128"/>
              </a:rPr>
              <a:t>copy interpreter</a:t>
            </a:r>
            <a:r>
              <a:rPr lang="ja-JP" altLang="en-US" sz="3200" b="1" smtClean="0">
                <a:ea typeface="ＭＳ Ｐゴシック" pitchFamily="34" charset="-128"/>
              </a:rPr>
              <a:t>’</a:t>
            </a:r>
            <a:r>
              <a:rPr lang="en-US" altLang="ja-JP" sz="3200" b="1" dirty="0" smtClean="0">
                <a:ea typeface="ＭＳ Ｐゴシック" pitchFamily="34" charset="-128"/>
              </a:rPr>
              <a:t> stands/sits in the front, next to the person leading the discussion and copies what participants say so other participants do not need to turn their heads to see what is said.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ea typeface="ＭＳ Ｐゴシック" pitchFamily="34" charset="-128"/>
              </a:rPr>
              <a:t>Copy Interpreter, cont.</a:t>
            </a:r>
            <a:endParaRPr lang="en-US" dirty="0"/>
          </a:p>
        </p:txBody>
      </p:sp>
      <p:sp>
        <p:nvSpPr>
          <p:cNvPr id="3" name="Content Placeholder 2"/>
          <p:cNvSpPr>
            <a:spLocks noGrp="1"/>
          </p:cNvSpPr>
          <p:nvPr>
            <p:ph idx="1"/>
          </p:nvPr>
        </p:nvSpPr>
        <p:spPr>
          <a:xfrm>
            <a:off x="457200" y="1371600"/>
            <a:ext cx="8229600" cy="4525963"/>
          </a:xfrm>
        </p:spPr>
        <p:txBody>
          <a:bodyPr/>
          <a:lstStyle/>
          <a:p>
            <a:pPr eaLnBrk="1" hangingPunct="1"/>
            <a:r>
              <a:rPr lang="en-US" b="1" dirty="0" smtClean="0">
                <a:ea typeface="ＭＳ Ｐゴシック" pitchFamily="34" charset="-128"/>
              </a:rPr>
              <a:t>When the participants should look at the copy signer, the instructor indicates that.</a:t>
            </a:r>
          </a:p>
          <a:p>
            <a:pPr eaLnBrk="1" hangingPunct="1">
              <a:buNone/>
            </a:pPr>
            <a:endParaRPr lang="en-US" sz="800" b="1" dirty="0" smtClean="0">
              <a:ea typeface="ＭＳ Ｐゴシック" pitchFamily="34" charset="-128"/>
            </a:endParaRPr>
          </a:p>
          <a:p>
            <a:pPr eaLnBrk="1" hangingPunct="1"/>
            <a:r>
              <a:rPr lang="en-US" b="1" dirty="0" smtClean="0">
                <a:ea typeface="ＭＳ Ｐゴシック" pitchFamily="34" charset="-128"/>
              </a:rPr>
              <a:t>When the copy signer is finished and the participants should look back to the instructor, the copy signer indicates that.</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20110309192340_1_Capture_2.jpg"/>
          <p:cNvPicPr>
            <a:picLocks noChangeAspect="1"/>
          </p:cNvPicPr>
          <p:nvPr/>
        </p:nvPicPr>
        <p:blipFill>
          <a:blip r:embed="rId2" cstate="print"/>
          <a:stretch>
            <a:fillRect/>
          </a:stretch>
        </p:blipFill>
        <p:spPr bwMode="auto">
          <a:xfrm>
            <a:off x="457200" y="1676400"/>
            <a:ext cx="5254428" cy="3589713"/>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436" name="TextBox 7"/>
          <p:cNvSpPr txBox="1">
            <a:spLocks noChangeArrowheads="1"/>
          </p:cNvSpPr>
          <p:nvPr/>
        </p:nvSpPr>
        <p:spPr bwMode="auto">
          <a:xfrm>
            <a:off x="457200" y="457200"/>
            <a:ext cx="8763000" cy="769441"/>
          </a:xfrm>
          <a:prstGeom prst="rect">
            <a:avLst/>
          </a:prstGeom>
          <a:noFill/>
          <a:ln>
            <a:noFill/>
          </a:ln>
          <a:extLst>
            <a:ext uri="{909E8E84-426E-40dd-AFC4-6F175D3DCCD1}"/>
            <a:ext uri="{91240B29-F687-4f45-9708-019B960494DF}"/>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4400" b="1" dirty="0" smtClean="0">
                <a:latin typeface="+mn-lt"/>
              </a:rPr>
              <a:t>1) Instructor calls for questions.</a:t>
            </a:r>
          </a:p>
        </p:txBody>
      </p:sp>
      <p:sp>
        <p:nvSpPr>
          <p:cNvPr id="18438" name="TextBox 9"/>
          <p:cNvSpPr txBox="1">
            <a:spLocks noChangeArrowheads="1"/>
          </p:cNvSpPr>
          <p:nvPr/>
        </p:nvSpPr>
        <p:spPr bwMode="auto">
          <a:xfrm>
            <a:off x="6477000" y="4572000"/>
            <a:ext cx="2773680" cy="707886"/>
          </a:xfrm>
          <a:prstGeom prst="rect">
            <a:avLst/>
          </a:prstGeom>
          <a:noFill/>
          <a:ln>
            <a:noFill/>
          </a:ln>
          <a:extLst>
            <a:ext uri="{909E8E84-426E-40dd-AFC4-6F175D3DCCD1}"/>
            <a:ext uri="{91240B29-F687-4f45-9708-019B960494DF}"/>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2000" b="1" dirty="0" smtClean="0">
              <a:latin typeface="+mn-lt"/>
            </a:endParaRPr>
          </a:p>
          <a:p>
            <a:pPr eaLnBrk="1" hangingPunct="1">
              <a:defRPr/>
            </a:pPr>
            <a:endParaRPr lang="en-US" sz="2000" b="1" dirty="0" smtClean="0">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algn="l"/>
            <a:r>
              <a:rPr lang="en-US" b="1" dirty="0" smtClean="0"/>
              <a:t>2) Instructor waits for copy signer to finish</a:t>
            </a:r>
            <a:endParaRPr lang="en-US" b="1" dirty="0"/>
          </a:p>
        </p:txBody>
      </p:sp>
      <p:pic>
        <p:nvPicPr>
          <p:cNvPr id="4" name="Picture 5" descr="20110309192340_1_Capture_3.jpg"/>
          <p:cNvPicPr>
            <a:picLocks noGrp="1" noChangeAspect="1"/>
          </p:cNvPicPr>
          <p:nvPr>
            <p:ph idx="1"/>
          </p:nvPr>
        </p:nvPicPr>
        <p:blipFill>
          <a:blip r:embed="rId2" cstate="print"/>
          <a:stretch>
            <a:fillRect/>
          </a:stretch>
        </p:blipFill>
        <p:spPr bwMode="auto">
          <a:xfrm>
            <a:off x="457200" y="2286000"/>
            <a:ext cx="6338205" cy="356616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theme/theme1.xml><?xml version="1.0" encoding="utf-8"?>
<a:theme xmlns:a="http://schemas.openxmlformats.org/drawingml/2006/main" name="Theme1">
  <a:themeElements>
    <a:clrScheme name="NSSPPP">
      <a:dk1>
        <a:srgbClr val="002060"/>
      </a:dk1>
      <a:lt1>
        <a:srgbClr val="FFFF00"/>
      </a:lt1>
      <a:dk2>
        <a:srgbClr val="002060"/>
      </a:dk2>
      <a:lt2>
        <a:srgbClr val="FFFF00"/>
      </a:lt2>
      <a:accent1>
        <a:srgbClr val="D8CF1A"/>
      </a:accent1>
      <a:accent2>
        <a:srgbClr val="D8CF1A"/>
      </a:accent2>
      <a:accent3>
        <a:srgbClr val="D8CF1A"/>
      </a:accent3>
      <a:accent4>
        <a:srgbClr val="D8CF1A"/>
      </a:accent4>
      <a:accent5>
        <a:srgbClr val="D8CF1A"/>
      </a:accent5>
      <a:accent6>
        <a:srgbClr val="D8CF1A"/>
      </a:accent6>
      <a:hlink>
        <a:srgbClr val="D8CF1A"/>
      </a:hlink>
      <a:folHlink>
        <a:srgbClr val="D8CF1A"/>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3868</TotalTime>
  <Words>208</Words>
  <Application>Microsoft Office PowerPoint</Application>
  <PresentationFormat>On-screen Show (4:3)</PresentationFormat>
  <Paragraphs>39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Theme1</vt:lpstr>
      <vt:lpstr>Glossary: Some Illustrations</vt:lpstr>
      <vt:lpstr>Assistive Listening Device</vt:lpstr>
      <vt:lpstr>The FM Kit</vt:lpstr>
      <vt:lpstr>Blind, Partially Sighted,  or Visually Impaired</vt:lpstr>
      <vt:lpstr>Blind, Partially Sighted,  or Visually Impaired, cont.</vt:lpstr>
      <vt:lpstr>Copy Interpreter </vt:lpstr>
      <vt:lpstr>Copy Interpreter, cont.</vt:lpstr>
      <vt:lpstr>Slide 8</vt:lpstr>
      <vt:lpstr>2) Instructor waits for copy signer to finish</vt:lpstr>
      <vt:lpstr>3) Copy signer finishes; indicates participants should  look to instructor again.</vt:lpstr>
      <vt:lpstr>Communication Facilitator</vt:lpstr>
      <vt:lpstr>Large Print</vt:lpstr>
      <vt:lpstr>Large Print, cont.</vt:lpstr>
      <vt:lpstr>Tactile - Tactual</vt:lpstr>
      <vt:lpstr>Deaf-Blind Communicator</vt:lpstr>
      <vt:lpstr>Video Phone (VP)</vt:lpstr>
      <vt:lpstr>Video Phone (VP), cont.</vt:lpstr>
      <vt:lpstr>Video Relay Service (VRS)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Glossary</dc:title>
  <dc:creator>theresa</dc:creator>
  <cp:lastModifiedBy>DBSC</cp:lastModifiedBy>
  <cp:revision>39</cp:revision>
  <dcterms:created xsi:type="dcterms:W3CDTF">2006-08-16T00:00:00Z</dcterms:created>
  <dcterms:modified xsi:type="dcterms:W3CDTF">2011-12-22T01:24:37Z</dcterms:modified>
</cp:coreProperties>
</file>